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7" r:id="rId2"/>
    <p:sldId id="256" r:id="rId3"/>
    <p:sldId id="258" r:id="rId4"/>
    <p:sldId id="261" r:id="rId5"/>
    <p:sldId id="260" r:id="rId6"/>
    <p:sldId id="263" r:id="rId7"/>
    <p:sldId id="262" r:id="rId8"/>
    <p:sldId id="265" r:id="rId9"/>
    <p:sldId id="264" r:id="rId10"/>
    <p:sldId id="268" r:id="rId11"/>
    <p:sldId id="267" r:id="rId12"/>
    <p:sldId id="266" r:id="rId13"/>
    <p:sldId id="270" r:id="rId14"/>
    <p:sldId id="269" r:id="rId15"/>
    <p:sldId id="272" r:id="rId16"/>
    <p:sldId id="271" r:id="rId17"/>
    <p:sldId id="274" r:id="rId18"/>
    <p:sldId id="273" r:id="rId19"/>
    <p:sldId id="276" r:id="rId20"/>
    <p:sldId id="275" r:id="rId21"/>
    <p:sldId id="278" r:id="rId22"/>
    <p:sldId id="277" r:id="rId23"/>
    <p:sldId id="279" r:id="rId24"/>
    <p:sldId id="281" r:id="rId25"/>
    <p:sldId id="280" r:id="rId26"/>
    <p:sldId id="259" r:id="rId27"/>
    <p:sldId id="282" r:id="rId28"/>
    <p:sldId id="284" r:id="rId29"/>
    <p:sldId id="283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6B3"/>
    <a:srgbClr val="FFCA61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2857" autoAdjust="0"/>
  </p:normalViewPr>
  <p:slideViewPr>
    <p:cSldViewPr snapToGrid="0">
      <p:cViewPr varScale="1">
        <p:scale>
          <a:sx n="43" d="100"/>
          <a:sy n="43" d="100"/>
        </p:scale>
        <p:origin x="167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F9D6D-BF80-4D49-A3CC-209CA10E0C7F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C9C7C-ED0C-4E74-9B4D-0CAA66C6E3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606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 советов, как жертвовать, чтобы противодействовать соблазнам материализма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 верю, что единственный способ победить власть материализма заключается в том, чтобы: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во-первых, видеть в самих себе распорядителей денег и богатств, доверенных нам Богом,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во-вторых, жертвовать.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Иисус говорит: «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Блаженнее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давать, нежели принимать» (Деяния 20.35).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Пока какая-то вещь находится в моих руках, я верю, что обладаю ей. Но как только я ее отдаю, я выпускаю из рук контроль, власть и престиж, сопровождающий мое богатство. В этот момент загорается свет. Когда все это уплывает из рук, я освобождаюсь от злого рока. Проясняется разум, и осознаю, что владелец – Бог, а я – слуга, а все остальные – получатели благословений от всего того, что Бог доверил мне.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Слово Божье предлагает несколько советов о том, как жертвовать, чтобы противостоять давлению материализма: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4745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Втор.23.23.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вышло из уст твоих, соблюдай и исполняй так, как обещал ты Господу Богу твоему добровольное приношение, о котором сказал ты устами своими.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то, что мы лично проговариваем Богу, что Ему обещаем сознательно.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Даяние лишь тогда достигает наивысшего потенциала, когда оно является осознанным действием и совершается регулярно.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5676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Жертвуйте добровольно.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0005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2Кор.9.7.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Каждый уделяй по расположению сердца, не с огорчением и не с принуждением; ибо доброхотно дающего любит Бог.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мы усваиваем видение Божьей благодати, мы жертвуем превыше долга.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918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 Жертвуйте так, чтобы это было жертвой.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792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Марк.12.43-44.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43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Подозвав учеников Своих, Иисус сказал им: истинно говорю вам, что эта бедная вдова положила больше всех, клавших в сокровищницу,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44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ибо все клали от избытка своего, а она от скудости своей положила все, что имела, все пропитание свое.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Нам не нравится рискованная вера.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Нам нравится иметь страховку или подушку безопасности.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Однако тогда мы упускаем возможность увидеть, как Бог восполняет наши нужды по мере того, как, жертвуя, мы отдаем больше, чем можем.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3655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 Жертвуйте обильно.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9939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2Пар.31.6-7.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Израильтяне и Иудеи, живущие по городам Иудейским, также представили десятины из крупного и мелкого скота и десятины из пожертвований, посвященных Господу Богу их; и наложили груды, груды.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третий месяц начали класть груды, и в седьмой месяц кончили.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Представьте себе степень посвященности – четыре месяца подряд носить свои пожертвования, как это много…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Павел пишет: «изобилуйте и сею добродетелью» (2 Коринфянам 8:7).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1912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8. Жертвуйте с радостью.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0305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Ездра 3.5.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после того совершали всесожжение постоянное, и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новомесячия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и во все праздники, посвященные Господу, и добровольное приношение Господу от всякого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усердствующего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Интересное слово «усердствовать» - оно имеет смысл с оригинала этого слова: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давать с большим желанием.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мы жертвуем без радости, то наша проблема – собственное наше сердце.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Чтобы решить эту проблему, нужно не удерживать себя от даяния, а перенастроить свое сердце.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40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9. Жертвуйте, поклоняясь Богу.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142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Жертвуйте.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4518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Втор.12.26.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Только святыни твои, какие будут у тебя, и обеты твои приноси, и приходи на то место, которое изберет Господь.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нас понимание жертвенности – это как святыня в отношениях с Богом и на месте встречи меня с Ним.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Наше даяние – это отклик на Божью благодать.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Жертвенность – результат не собственного альтруизма, а преобразующего действия Христа внутри нас.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2811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10. Жертвуйте больше, когда будете больше зарабатывать.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4494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Втор.15.11.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Ибо нищие всегда будут среди земли твоей; потому я и повелеваю тебе: отверзай руку твою брату твоему, бедному твоему и нищему твоему на земле твоей.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4086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1Иоан.3.17-18.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 кто имеет достаток в мире, но, видя брата своего в нужде, затворяет от него сердце свое, - как пребывает в том любовь Божия?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Дети мои! станем любить не словом или языком, но делом и истиною.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Интересно то, что вторая десятина так и предназначалась для того, чтобы обращать внимание на такой класс населения.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 забывайте: Бог дает нам средства не для того, чтобы поднять уровень нашего благосостояния, а для того чтобы поднять уровень нашего даяния.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1783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11. Жертвуйте тихо.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2694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Матф.6.1-4.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Смотрите, не творите милостыни вашей пред людьми с тем, чтобы они видели вас: иначе не будет вам награды от Отца вашего Небесного.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Итак, когда творишь милостыню, не труби перед собою, как делают лицемеры в синагогах и на улицах, чтобы прославляли их люди. Истинно говорю вам: они уже получают награду свою.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 тебя же, когда творишь милостыню, пусть левая рука твоя не знает, что делает правая,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чтобы милостыня твоя была втайне; и Отец твой, видящий тайное, воздаст тебе явно.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Нет оправдания показухе.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то же время, иногда люди будут замечать наши добродетели, и так и должно быть.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0680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Вопрос жертвенности в нашей жизни…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Наше отношение к жертвенности…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Что нам необходимо постоянно помнить?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495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1Кор.6.19.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 знаете ли, что тела ваши суть храм живущего в вас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Святаго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Духа, Которого имеете вы от Бога, и вы не свои?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Апостол говорит о том, что мы не свои, другими словами мы не имеем прав не только на то что нас окружает, даже на самих себя…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в следующем тексте апостол объясняет почему: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8695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1Кор.6.20.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Ибо вы куплены дорогою ценою. Посему прославляйте Бога и в телах ваших и в душах ваших, которые суть Божии.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– куплены, т.е. мы себе не принадлежим.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Фактически мы обязаны Богу по двум причинам: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праву творения. Он нас сотворил.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праву спасения. Когда мы согрешили Он нас выкупил.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И что из этого следует?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2876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Ездры 8.28.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сказал я им: вы - святыня Господу, и сосуды - святыня, и серебро и золото…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не просто уже не свои, и все что «мы имеем» - то же не наше.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Бог ставит вопрос ребром: все (мы, имущество, недвижимость) – это святыня Божья, а мы, как управляющие этой святыней однажды будем находиться перед Божьим аудитом.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421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Исх.35.24.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кто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жертвовал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серебро или медь, приносил сие в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дар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Господу; и каждый, у кого было дерево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ситтим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приносил сие на всякую потребность для скинии.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Три важных слова в этом стихе: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т.е. Бог желает обучить нас этому уроку правильно относиться ко всему материальному, что оно не наше и мы просто управляющие этим имуществом.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Жертвовал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т.е. сам, сознательно и добровольно участвовал в этом процессе.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Дар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т.е. это понятие включает в себя: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Самое лучшее (без дефекта).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Значимое (не мелочь).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 сердца (с радостью).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Пожертвования подтверждают господство Христа надо мной.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Даяние свергает с трона меня самого и возвышает Господа.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Оно разрывает порабощающие меня цепи мамоны и переносит центр притяжения на небеса.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067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Жертвуйте щедро.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766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Исх.35.4-5.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сказал Моисей всему обществу сынов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Израилевых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вот что заповедал Господь: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сделайте от себя приношения Господу: каждый по усердию пусть принесет приношение Господу, золото, серебро, медь.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Щедро – это сколько?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этот вопрос нет однозначного ответа, который бы удовлетворил всех.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вы раньше никогда не давали десятину (т.е. 10%), можете начать с этого, а затем расширяйте пределы своей жертвенности.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562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Жертвуйте регулярно.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9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Исх.34.20 (2 часть).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 пусть не являются пред лице Мое с пустыми руками.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Каждая встреча с Богом на богослужении должна содержать и эту грань литургии (это при условии регулярности наших посещений богослужений, а то и здесь есть проблема Евр.).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Распорядительство – это не разовое мероприятие, случающееся раз в год, а еженедельное, ежемесячное посвящение, требующее дисциплины и постоянства.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702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Жертвуйте сознательно.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591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Пс.115.3.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воздам Господу за все благодеяния Его ко мне?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начинаем оценивать то, что Бог дает нам, для нас становится как бы естественным отклик сказать Богу спасибо в виде приношений, жертвы…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9C7C-ED0C-4E74-9B4D-0CAA66C6E38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148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95623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06728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73470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786433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556519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06430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93870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083096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35597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144547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90251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B227A-92F4-43C7-A3C1-A025CEE2C129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0740B-2A2D-4906-97D3-83A647E1B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43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3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401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700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545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072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40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3448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534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479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8106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3677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40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4940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2126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350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7036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1403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093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477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927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62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757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972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38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9865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6363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363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1816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4933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</TotalTime>
  <Words>1471</Words>
  <Application>Microsoft Office PowerPoint</Application>
  <PresentationFormat>Широкоэкранный</PresentationFormat>
  <Paragraphs>132</Paragraphs>
  <Slides>29</Slides>
  <Notes>29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Луговой Павел</cp:lastModifiedBy>
  <cp:revision>65</cp:revision>
  <dcterms:created xsi:type="dcterms:W3CDTF">2018-01-27T17:02:35Z</dcterms:created>
  <dcterms:modified xsi:type="dcterms:W3CDTF">2018-01-31T09:59:03Z</dcterms:modified>
</cp:coreProperties>
</file>